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03508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4780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51512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12139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13709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1429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62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728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69367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4403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62369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5BD7F-4955-4CA8-BE71-F618CF24F0F4}" type="datetimeFigureOut">
              <a:rPr lang="en-NZ" smtClean="0"/>
              <a:t>16/09/2015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D9B41-D466-4198-9C0C-BA14DAFDCA09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684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Learning about sustainability</a:t>
            </a:r>
            <a:br>
              <a:rPr lang="en-NZ" dirty="0" smtClean="0"/>
            </a:br>
            <a:r>
              <a:rPr lang="en-NZ" dirty="0" smtClean="0"/>
              <a:t>at Wakaaranga primary school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NZ" dirty="0" smtClean="0"/>
              <a:t>Your presenter will be Liam Gallagher</a:t>
            </a:r>
          </a:p>
          <a:p>
            <a:r>
              <a:rPr lang="en-NZ" dirty="0" smtClean="0">
                <a:sym typeface="Wingdings" panose="05000000000000000000" pitchFamily="2" charset="2"/>
              </a:rPr>
              <a:t>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89485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does learning about Sustainability mean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200000"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NZ" smtClean="0"/>
          </a:p>
        </p:txBody>
      </p:sp>
    </p:spTree>
    <p:extLst>
      <p:ext uri="{BB962C8B-B14F-4D97-AF65-F5344CB8AC3E}">
        <p14:creationId xmlns:p14="http://schemas.microsoft.com/office/powerpoint/2010/main" val="632508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16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Learning about sustainability at Wakaaranga primary school</vt:lpstr>
      <vt:lpstr>What does learning about Sustainability mean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about sustainability at Wakaaranga primary school</dc:title>
  <dc:creator>Teresa Gallagher</dc:creator>
  <cp:lastModifiedBy>Teresa Gallagher</cp:lastModifiedBy>
  <cp:revision>4</cp:revision>
  <dcterms:created xsi:type="dcterms:W3CDTF">2015-09-16T04:10:53Z</dcterms:created>
  <dcterms:modified xsi:type="dcterms:W3CDTF">2015-09-16T04:30:47Z</dcterms:modified>
</cp:coreProperties>
</file>